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34"/>
  </p:notesMasterIdLst>
  <p:sldIdLst>
    <p:sldId id="256" r:id="rId6"/>
    <p:sldId id="258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5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customschemas.google.com/relationships/presentationmetadata" Target="meta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Google Shape;93;p1"/>
          <p:cNvSpPr/>
          <p:nvPr/>
        </p:nvSpPr>
        <p:spPr>
          <a:xfrm>
            <a:off x="1066800" y="723900"/>
            <a:ext cx="14478001" cy="478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SNS </a:t>
            </a:r>
            <a:r>
              <a:rPr lang="en-US" sz="4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ACADEMY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fingerprint International School</a:t>
            </a:r>
            <a:endParaRPr sz="2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Affiliated to CBSE New Delhi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Affiliation No :1930610</a:t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GRADE  XII A&amp;B (2022-23)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4;p1"/>
          <p:cNvSpPr/>
          <p:nvPr/>
        </p:nvSpPr>
        <p:spPr>
          <a:xfrm>
            <a:off x="2133600" y="5143500"/>
            <a:ext cx="1188720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COURSE NAME</a:t>
            </a:r>
            <a:r>
              <a:rPr lang="en-US" sz="3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: E</a:t>
            </a:r>
            <a:r>
              <a:rPr lang="en-US" sz="3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NGLISH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(VISTAS)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EVANS TRIES AN O-LEVEL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BY COLIN DEXTER</a:t>
            </a:r>
            <a:endParaRPr sz="36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18" name="Picture 2" descr="Arrival of the invigilator….&#10;• Invigilator- Reverend Stuart&#10;Mc Leery- a parson- lived&#10;alone in his flat in Board Street&#10;• ...">
            <a:extLst>
              <a:ext uri="{FF2B5EF4-FFF2-40B4-BE49-F238E27FC236}">
                <a16:creationId xmlns:a16="http://schemas.microsoft.com/office/drawing/2014/main" id="{2FB79EEB-8177-4A22-ABDD-59CCF3182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349" y="1749081"/>
            <a:ext cx="13597970" cy="717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42" name="Picture 2" descr="Invigilator –Mc Leery investigated&#10;• The Governor suspected the Invigilator-&#10;Rang up to Mr. Jackson&#10;• Mr. Jackson checked ...">
            <a:extLst>
              <a:ext uri="{FF2B5EF4-FFF2-40B4-BE49-F238E27FC236}">
                <a16:creationId xmlns:a16="http://schemas.microsoft.com/office/drawing/2014/main" id="{6387BC62-82EF-469A-A77A-3FBEA3801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08" y="1649896"/>
            <a:ext cx="13510591" cy="707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98056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66" name="Picture 2" descr="Secret of Rubber Ring-&#10;• Actually the rubber ring contained&#10;pig’s blood&#10;• Later used to pretend that the&#10;invigilator was w...">
            <a:extLst>
              <a:ext uri="{FF2B5EF4-FFF2-40B4-BE49-F238E27FC236}">
                <a16:creationId xmlns:a16="http://schemas.microsoft.com/office/drawing/2014/main" id="{FF22BF63-CBDA-4F3F-8005-3D1574FF1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4" y="1729409"/>
            <a:ext cx="13732149" cy="689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90" name="Picture 2" descr="Examination started&#10;• Evans instructed to write the index&#10;number- 313 and his centre number&#10;271&#10;• Jailer Stephen was to be...">
            <a:extLst>
              <a:ext uri="{FF2B5EF4-FFF2-40B4-BE49-F238E27FC236}">
                <a16:creationId xmlns:a16="http://schemas.microsoft.com/office/drawing/2014/main" id="{18632748-CEF4-4881-93D4-C3507F84E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58" y="1570383"/>
            <a:ext cx="13513489" cy="713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316" name="Picture 4" descr="Correction in the question paper&#10;• 9.40 A.M. – the Governor – call&#10;about error in the question paper&#10;• Jackson – informed ...">
            <a:extLst>
              <a:ext uri="{FF2B5EF4-FFF2-40B4-BE49-F238E27FC236}">
                <a16:creationId xmlns:a16="http://schemas.microsoft.com/office/drawing/2014/main" id="{437B0698-0D9E-41F2-A74B-C4150FED7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52" y="1769165"/>
            <a:ext cx="13827401" cy="715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38" name="Picture 2" descr="Request for a prison van&#10;• The Governor received another call –&#10;from the Magistrate – a prison van&#10;and two prison official...">
            <a:extLst>
              <a:ext uri="{FF2B5EF4-FFF2-40B4-BE49-F238E27FC236}">
                <a16:creationId xmlns:a16="http://schemas.microsoft.com/office/drawing/2014/main" id="{C40CFC98-9578-4491-ADA7-2C6E507EC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08" y="1709531"/>
            <a:ext cx="13608739" cy="721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/27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62" name="Picture 2" descr="Stephens keeps his watch…&#10;• Stephens is very alert&#10;• Mc Leery always reading newspaper&#10;with his finger hooked on the back ...">
            <a:extLst>
              <a:ext uri="{FF2B5EF4-FFF2-40B4-BE49-F238E27FC236}">
                <a16:creationId xmlns:a16="http://schemas.microsoft.com/office/drawing/2014/main" id="{7E5198CB-ADF5-47AD-BB5E-1BCC54D99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634" y="1749288"/>
            <a:ext cx="13351565" cy="717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/27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388" name="Picture 4" descr="A call for Stephens…&#10;• Three minutes before Exam – a call&#10;for Stephens&#10;• To accompany Mc Leery to the gate&#10;• And check Eva...">
            <a:extLst>
              <a:ext uri="{FF2B5EF4-FFF2-40B4-BE49-F238E27FC236}">
                <a16:creationId xmlns:a16="http://schemas.microsoft.com/office/drawing/2014/main" id="{00F6BEAA-F8B3-4300-9A4E-16D208A37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649897"/>
            <a:ext cx="13315950" cy="727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C01CA-250D-4E46-8055-ED608EF89F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-US"/>
          </a:p>
        </p:txBody>
      </p:sp>
      <p:pic>
        <p:nvPicPr>
          <p:cNvPr id="17410" name="Picture 2" descr="Mc Leery is wounded&#10;• Stephens accompanied Mc Leery to&#10;the prison gate&#10;• On return found Mc Leery in Evans&#10;seat- blood tri...">
            <a:extLst>
              <a:ext uri="{FF2B5EF4-FFF2-40B4-BE49-F238E27FC236}">
                <a16:creationId xmlns:a16="http://schemas.microsoft.com/office/drawing/2014/main" id="{49D62704-9A48-4933-B424-4EE8B6279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974" y="1530627"/>
            <a:ext cx="13537095" cy="795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556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53E65-D19A-4557-AEF6-72DF08D292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-US"/>
          </a:p>
        </p:txBody>
      </p:sp>
      <p:pic>
        <p:nvPicPr>
          <p:cNvPr id="18434" name="Picture 2" descr="Mc Leery escorts to arrest Evans&#10;• Detective Superintendent Carter&#10;arrives&#10;• Mc Leery say he is alright and knows&#10;where Ev...">
            <a:extLst>
              <a:ext uri="{FF2B5EF4-FFF2-40B4-BE49-F238E27FC236}">
                <a16:creationId xmlns:a16="http://schemas.microsoft.com/office/drawing/2014/main" id="{A6795356-C079-40FF-9740-3F0776836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30" y="1550505"/>
            <a:ext cx="13556974" cy="808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34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Evans Tries An O-Level&#10;- Colin Dexter&#10; ">
            <a:extLst>
              <a:ext uri="{FF2B5EF4-FFF2-40B4-BE49-F238E27FC236}">
                <a16:creationId xmlns:a16="http://schemas.microsoft.com/office/drawing/2014/main" id="{AB360C18-4469-4CC9-925F-A9090B00E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329" y="1709530"/>
            <a:ext cx="13503551" cy="732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48191-5BE3-4195-8FEE-D1AC08859C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-US"/>
          </a:p>
        </p:txBody>
      </p:sp>
      <p:pic>
        <p:nvPicPr>
          <p:cNvPr id="19458" name="Picture 2" descr="Governor angry….&#10;• •Evans had kept a parsons&#10;dress in the cell – not noticed&#10;by both Stephens and Jackson&#10;•Behind the Ques...">
            <a:extLst>
              <a:ext uri="{FF2B5EF4-FFF2-40B4-BE49-F238E27FC236}">
                <a16:creationId xmlns:a16="http://schemas.microsoft.com/office/drawing/2014/main" id="{6540DD3D-554C-4659-8A0B-B73F2C5C6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634" y="1470991"/>
            <a:ext cx="13318435" cy="816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592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89B3B-1C21-418E-94EF-B1F45F707A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-US"/>
          </a:p>
        </p:txBody>
      </p:sp>
      <p:pic>
        <p:nvPicPr>
          <p:cNvPr id="20482" name="Picture 2" descr="Evans personating Mc Leery escapes&#10;• Carter – Governor – Mc Leery had&#10;spotted Evans in a car – Elsfiedway in&#10;a car.&#10;• Chas...">
            <a:extLst>
              <a:ext uri="{FF2B5EF4-FFF2-40B4-BE49-F238E27FC236}">
                <a16:creationId xmlns:a16="http://schemas.microsoft.com/office/drawing/2014/main" id="{8E200846-9A14-4572-969A-3B17072D4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634" y="1709531"/>
            <a:ext cx="13338313" cy="741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59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9D5F5-A465-40A8-8507-ADBD975675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-US"/>
          </a:p>
        </p:txBody>
      </p:sp>
      <p:pic>
        <p:nvPicPr>
          <p:cNvPr id="21506" name="Picture 2" descr="Mc Leery in Hospital&#10;• Mc Leery went to the&#10;Examination Offices and&#10;appeared very ill&#10;• Called Radcliffee Hospital for an&#10;...">
            <a:extLst>
              <a:ext uri="{FF2B5EF4-FFF2-40B4-BE49-F238E27FC236}">
                <a16:creationId xmlns:a16="http://schemas.microsoft.com/office/drawing/2014/main" id="{FB6FF448-B6CE-47FA-8CDB-E8E597620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65" y="1530626"/>
            <a:ext cx="13576852" cy="787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308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30559-8123-4D4B-A665-120E18B3A0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-US"/>
          </a:p>
        </p:txBody>
      </p:sp>
      <p:pic>
        <p:nvPicPr>
          <p:cNvPr id="22530" name="Picture 2" descr="Real Mc Leery&#10;• Two Police men called on&#10;Mc Leery and reached his flat&#10;• Evans’ friend tied him and Evans&#10;has impersonated...">
            <a:extLst>
              <a:ext uri="{FF2B5EF4-FFF2-40B4-BE49-F238E27FC236}">
                <a16:creationId xmlns:a16="http://schemas.microsoft.com/office/drawing/2014/main" id="{73171EB6-EE49-4596-AE61-260241714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70" y="1311965"/>
            <a:ext cx="13119652" cy="832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724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AE0CF-7E2E-4BBE-BB7C-4B28741698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-US"/>
          </a:p>
        </p:txBody>
      </p:sp>
      <p:pic>
        <p:nvPicPr>
          <p:cNvPr id="23554" name="Picture 2" descr="Evans traced in his hotel room&#10;• Evans was happy in the Hotel-&#10;shocked to find the Governor&#10;• Governor traced the Hotel&#10;Go...">
            <a:extLst>
              <a:ext uri="{FF2B5EF4-FFF2-40B4-BE49-F238E27FC236}">
                <a16:creationId xmlns:a16="http://schemas.microsoft.com/office/drawing/2014/main" id="{EF97A26D-F22A-40D7-89FA-E1380F7F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52" y="1590261"/>
            <a:ext cx="13437705" cy="75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581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627B4-7F3C-4E31-B068-32826D1CC5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n-US"/>
          </a:p>
        </p:txBody>
      </p:sp>
      <p:pic>
        <p:nvPicPr>
          <p:cNvPr id="24578" name="Picture 2" descr="Evans confesses&#10;• Evans appreciates the Governor’s&#10;intelligence.&#10;• Evans reveals all the facts of the&#10;game he had played.&#10;...">
            <a:extLst>
              <a:ext uri="{FF2B5EF4-FFF2-40B4-BE49-F238E27FC236}">
                <a16:creationId xmlns:a16="http://schemas.microsoft.com/office/drawing/2014/main" id="{5A16ABCA-AD3C-4DF4-BD2F-33C4584BD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08" y="1550504"/>
            <a:ext cx="13795513" cy="751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608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1BE37-8FE6-49F1-8D47-4FB660E5AE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en-US"/>
          </a:p>
        </p:txBody>
      </p:sp>
      <p:pic>
        <p:nvPicPr>
          <p:cNvPr id="25602" name="Picture 2" descr="Evans is arrested&#10;• The Governor and Evans come to the&#10;Hotel Lobby&#10;• The Receptionist says that the Prison&#10;officials are w...">
            <a:extLst>
              <a:ext uri="{FF2B5EF4-FFF2-40B4-BE49-F238E27FC236}">
                <a16:creationId xmlns:a16="http://schemas.microsoft.com/office/drawing/2014/main" id="{F72A3EEA-A224-4B36-B0AC-ACA7879D1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296" y="1550505"/>
            <a:ext cx="13139530" cy="808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752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419ED-8C82-47ED-A180-C48D8BA67C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en-US" dirty="0"/>
          </a:p>
        </p:txBody>
      </p:sp>
      <p:pic>
        <p:nvPicPr>
          <p:cNvPr id="26626" name="Picture 2" descr="Evans released!!!&#10;• The Governor is once again deceived.&#10;• The prison officials unlocked the&#10;handcuff .&#10;• Prison officials...">
            <a:extLst>
              <a:ext uri="{FF2B5EF4-FFF2-40B4-BE49-F238E27FC236}">
                <a16:creationId xmlns:a16="http://schemas.microsoft.com/office/drawing/2014/main" id="{C6E011C9-8464-4743-A247-600603449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1" y="1292087"/>
            <a:ext cx="13199166" cy="811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692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B99E2-85ED-4FBF-B131-5E5C9B35BD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lang="en-US" dirty="0"/>
          </a:p>
        </p:txBody>
      </p:sp>
      <p:pic>
        <p:nvPicPr>
          <p:cNvPr id="27650" name="Picture 2" descr="Thank You!&#10; ">
            <a:extLst>
              <a:ext uri="{FF2B5EF4-FFF2-40B4-BE49-F238E27FC236}">
                <a16:creationId xmlns:a16="http://schemas.microsoft.com/office/drawing/2014/main" id="{350A2A44-F010-41A9-91D7-9F0D8EB46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0" y="1371600"/>
            <a:ext cx="13179287" cy="803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22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Introduction&#10;• ‘Evans Tries an O –Level’ is a story&#10;of a criminal named Evans.&#10;• In this story, Colin Dexter, shows&#10;how an...">
            <a:extLst>
              <a:ext uri="{FF2B5EF4-FFF2-40B4-BE49-F238E27FC236}">
                <a16:creationId xmlns:a16="http://schemas.microsoft.com/office/drawing/2014/main" id="{D7D09FBD-D1B4-40C8-BF3B-E103F5FBD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704" y="1510748"/>
            <a:ext cx="13927621" cy="75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Evans The Break!&#10;• Evans has escaped from the prison&#10;three times. That is why, he is called&#10;‘Evans the Break’ by the polic...">
            <a:extLst>
              <a:ext uri="{FF2B5EF4-FFF2-40B4-BE49-F238E27FC236}">
                <a16:creationId xmlns:a16="http://schemas.microsoft.com/office/drawing/2014/main" id="{F30F534C-9430-4F36-847D-F71BAAA86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404" y="1760279"/>
            <a:ext cx="13463795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098" name="Picture 2" descr="Evans….&#10;• A criminal – in Oxford prison – very&#10;clever&#10;• Study German- evening classes started&#10;• Only one student – Jail au...">
            <a:extLst>
              <a:ext uri="{FF2B5EF4-FFF2-40B4-BE49-F238E27FC236}">
                <a16:creationId xmlns:a16="http://schemas.microsoft.com/office/drawing/2014/main" id="{CB9189FF-1AA5-4FA1-8442-8587D617C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34" y="1510749"/>
            <a:ext cx="13747888" cy="741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20" name="Google Shape;220;p6"/>
          <p:cNvSpPr txBox="1">
            <a:spLocks noGrp="1"/>
          </p:cNvSpPr>
          <p:nvPr>
            <p:ph type="ftr" idx="11"/>
          </p:nvPr>
        </p:nvSpPr>
        <p:spPr>
          <a:xfrm>
            <a:off x="53340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 descr="Evans wants to take O-level test&#10;• Evans –keen to acquire academic&#10;qualification-O-Level test in German&#10;• The Governor con...">
            <a:extLst>
              <a:ext uri="{FF2B5EF4-FFF2-40B4-BE49-F238E27FC236}">
                <a16:creationId xmlns:a16="http://schemas.microsoft.com/office/drawing/2014/main" id="{C252790B-4D99-4F44-B25A-1A9F73C0A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44" y="1590261"/>
            <a:ext cx="13821189" cy="733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 descr="The Governor takes precautions&#10;• Fears that Evans may try to escape.&#10;• Jackson , a senior prison Officer to search&#10;Evans c...">
            <a:extLst>
              <a:ext uri="{FF2B5EF4-FFF2-40B4-BE49-F238E27FC236}">
                <a16:creationId xmlns:a16="http://schemas.microsoft.com/office/drawing/2014/main" id="{6878E8C3-C7B2-46BA-AF89-478696D1D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30" y="1630017"/>
            <a:ext cx="13580844" cy="729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40" name="Google Shape;240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0" name="Picture 2" descr="Jackson and Stephens visit Evans&#10;• Half an hour before the examination-&#10;Jackson and Stephens visited Evans’&#10;cell&#10;• Evans w...">
            <a:extLst>
              <a:ext uri="{FF2B5EF4-FFF2-40B4-BE49-F238E27FC236}">
                <a16:creationId xmlns:a16="http://schemas.microsoft.com/office/drawing/2014/main" id="{0A2EB900-8051-456B-9FCC-AF69E542C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34" y="1590261"/>
            <a:ext cx="13462966" cy="741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17517173" y="2426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50" name="Google Shape;250;p9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4" name="Picture 2" descr="Evans hat….&#10;• Evans wore a filthy hat&#10;• Refused to remove it – Considered&#10;lucky hat - Jackson allowed him to&#10;wear it&#10;• Act...">
            <a:extLst>
              <a:ext uri="{FF2B5EF4-FFF2-40B4-BE49-F238E27FC236}">
                <a16:creationId xmlns:a16="http://schemas.microsoft.com/office/drawing/2014/main" id="{1E14D270-3078-4578-9AAA-A632AFA04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52" y="1610139"/>
            <a:ext cx="13648422" cy="731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6E3624ECFC548A4DF86F008EAC208" ma:contentTypeVersion="6" ma:contentTypeDescription="Create a new document." ma:contentTypeScope="" ma:versionID="0f8ce1cef1e4caa3020e6a174acd0930">
  <xsd:schema xmlns:xsd="http://www.w3.org/2001/XMLSchema" xmlns:xs="http://www.w3.org/2001/XMLSchema" xmlns:p="http://schemas.microsoft.com/office/2006/metadata/properties" xmlns:ns2="e91115c6-dbcc-4792-b5e1-0b7c1f988c2a" xmlns:ns3="821f6280-7ad3-4db6-8140-807316f79181" targetNamespace="http://schemas.microsoft.com/office/2006/metadata/properties" ma:root="true" ma:fieldsID="0a0442c29586a04a533800e49467c506" ns2:_="" ns3:_="">
    <xsd:import namespace="e91115c6-dbcc-4792-b5e1-0b7c1f988c2a"/>
    <xsd:import namespace="821f6280-7ad3-4db6-8140-807316f791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15c6-dbcc-4792-b5e1-0b7c1f988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f6280-7ad3-4db6-8140-807316f791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C7B882-9ED6-4F42-B09B-9EC77E306C9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E77C2BB-FE7E-4D08-9834-5272365273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284F3F-D93D-4DEA-9017-BC5AD0170B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1115c6-dbcc-4792-b5e1-0b7c1f988c2a"/>
    <ds:schemaRef ds:uri="821f6280-7ad3-4db6-8140-807316f791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290</Words>
  <Application>Microsoft Office PowerPoint</Application>
  <PresentationFormat>Custom</PresentationFormat>
  <Paragraphs>141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ENG SNSACD</cp:lastModifiedBy>
  <cp:revision>27</cp:revision>
  <dcterms:created xsi:type="dcterms:W3CDTF">2006-08-16T00:00:00Z</dcterms:created>
  <dcterms:modified xsi:type="dcterms:W3CDTF">2022-08-24T16:38:57Z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0x0101000006E3624ECFC548A4DF86F008EAC208</vt:lpwstr>
  </property>
</Properties>
</file>